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6" r:id="rId4"/>
    <p:sldId id="258" r:id="rId5"/>
    <p:sldId id="259" r:id="rId6"/>
    <p:sldId id="260" r:id="rId7"/>
    <p:sldId id="261" r:id="rId8"/>
    <p:sldId id="264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42C"/>
    <a:srgbClr val="36D62A"/>
    <a:srgbClr val="929292"/>
    <a:srgbClr val="7FD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9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3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8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09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1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5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87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7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10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53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96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05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1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A3FE-B53F-4997-8C03-EC2FEB997969}" type="datetimeFigureOut">
              <a:rPr lang="it-IT" smtClean="0"/>
              <a:t>03/12/2017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ECFF-72B0-4464-AD8C-4EFE65F78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70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rmazione associativa 3-12\f0ddf1d72ccf893db10be0951e7ee2b6_w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13" y="-49288"/>
            <a:ext cx="4697627" cy="66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634378" y="3939399"/>
            <a:ext cx="693972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7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L’INTERVISTA</a:t>
            </a:r>
            <a:endParaRPr lang="it-IT" sz="7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Nuova_Sigla_Maurizio_Costanzo_Show[Mp3Converter.net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259" y="5436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94" y="-56982"/>
            <a:ext cx="5447762" cy="7263684"/>
          </a:xfrm>
        </p:spPr>
      </p:pic>
    </p:spTree>
    <p:extLst>
      <p:ext uri="{BB962C8B-B14F-4D97-AF65-F5344CB8AC3E}">
        <p14:creationId xmlns:p14="http://schemas.microsoft.com/office/powerpoint/2010/main" val="6737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8242" r="-247" b="5707"/>
          <a:stretch/>
        </p:blipFill>
        <p:spPr>
          <a:xfrm>
            <a:off x="0" y="566670"/>
            <a:ext cx="12222051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Anzi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23" y="28977"/>
            <a:ext cx="8753251" cy="6564341"/>
          </a:xfrm>
        </p:spPr>
      </p:pic>
    </p:spTree>
    <p:extLst>
      <p:ext uri="{BB962C8B-B14F-4D97-AF65-F5344CB8AC3E}">
        <p14:creationId xmlns:p14="http://schemas.microsoft.com/office/powerpoint/2010/main" val="31034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5" y="-98519"/>
            <a:ext cx="4589489" cy="6920951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580" y="365125"/>
            <a:ext cx="6606861" cy="1875799"/>
          </a:xfrm>
          <a:solidFill>
            <a:srgbClr val="7FDBE8"/>
          </a:solidFill>
          <a:ln>
            <a:solidFill>
              <a:srgbClr val="929292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rgbClr val="FCD42C"/>
                </a:solidFill>
                <a:latin typeface="Algerian" panose="04020705040A02060702" pitchFamily="82" charset="0"/>
              </a:rPr>
              <a:t>Vicaria di Anzio</a:t>
            </a:r>
            <a:endParaRPr lang="it-IT" sz="6000" b="1" dirty="0">
              <a:solidFill>
                <a:srgbClr val="FCD42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93" y="0"/>
            <a:ext cx="4621307" cy="655152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73" y="0"/>
            <a:ext cx="3890561" cy="55565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7" y="0"/>
            <a:ext cx="2353896" cy="49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1" y="365125"/>
            <a:ext cx="10575749" cy="5948859"/>
          </a:xfrm>
        </p:spPr>
      </p:pic>
      <p:sp>
        <p:nvSpPr>
          <p:cNvPr id="3" name="Rettangolo 2"/>
          <p:cNvSpPr/>
          <p:nvPr/>
        </p:nvSpPr>
        <p:spPr>
          <a:xfrm>
            <a:off x="1208945" y="856735"/>
            <a:ext cx="1501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CPP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607420" y="547470"/>
            <a:ext cx="1501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CPV</a:t>
            </a:r>
          </a:p>
        </p:txBody>
      </p:sp>
      <p:sp>
        <p:nvSpPr>
          <p:cNvPr id="6" name="Rettangolo 5"/>
          <p:cNvSpPr/>
          <p:nvPr/>
        </p:nvSpPr>
        <p:spPr>
          <a:xfrm>
            <a:off x="9561102" y="3842951"/>
            <a:ext cx="1501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CPD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88783" y="3880021"/>
            <a:ext cx="28481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CDAE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512540" y="2780616"/>
            <a:ext cx="7332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 VUOI UN CONSIGLIO?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0" y="669701"/>
            <a:ext cx="9863281" cy="4888863"/>
          </a:xfrm>
        </p:spPr>
      </p:pic>
    </p:spTree>
    <p:extLst>
      <p:ext uri="{BB962C8B-B14F-4D97-AF65-F5344CB8AC3E}">
        <p14:creationId xmlns:p14="http://schemas.microsoft.com/office/powerpoint/2010/main" val="33162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D:\Formazione associativa 3-12\parolepapa1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2885"/>
            <a:ext cx="9967784" cy="61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rnice 6"/>
          <p:cNvSpPr/>
          <p:nvPr/>
        </p:nvSpPr>
        <p:spPr>
          <a:xfrm>
            <a:off x="5066270" y="1762897"/>
            <a:ext cx="5000368" cy="1161535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</Words>
  <Application>Microsoft Office PowerPoint</Application>
  <PresentationFormat>Personalizzato</PresentationFormat>
  <Paragraphs>7</Paragraphs>
  <Slides>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Vicaria di Anzio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 gavi</dc:creator>
  <cp:lastModifiedBy>Utente Windows</cp:lastModifiedBy>
  <cp:revision>7</cp:revision>
  <dcterms:created xsi:type="dcterms:W3CDTF">2017-12-03T12:55:51Z</dcterms:created>
  <dcterms:modified xsi:type="dcterms:W3CDTF">2017-12-03T14:41:10Z</dcterms:modified>
</cp:coreProperties>
</file>